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58" r:id="rId3"/>
    <p:sldId id="257" r:id="rId4"/>
    <p:sldId id="261" r:id="rId5"/>
    <p:sldId id="260" r:id="rId6"/>
    <p:sldId id="259" r:id="rId7"/>
    <p:sldId id="264" r:id="rId8"/>
    <p:sldId id="267" r:id="rId9"/>
    <p:sldId id="270" r:id="rId10"/>
    <p:sldId id="265" r:id="rId11"/>
    <p:sldId id="268" r:id="rId12"/>
    <p:sldId id="269" r:id="rId13"/>
    <p:sldId id="262" r:id="rId14"/>
    <p:sldId id="263" r:id="rId15"/>
    <p:sldId id="266" r:id="rId16"/>
  </p:sldIdLst>
  <p:sldSz cx="14630400" cy="8229600"/>
  <p:notesSz cx="8229600" cy="14630400"/>
  <p:embeddedFontLst>
    <p:embeddedFont>
      <p:font typeface="Monotype Corsiva" panose="03010101010201010101" pitchFamily="66" charset="0"/>
      <p: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FF"/>
    <a:srgbClr val="FD93F5"/>
    <a:srgbClr val="FD7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78AEC9-7E94-46E5-ABAC-30F8A6C1C0CE}" v="296" dt="2025-04-15T16:53:58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alai Ghosh" userId="2f0cfdf26862a58c" providerId="LiveId" clId="{B278AEC9-7E94-46E5-ABAC-30F8A6C1C0CE}"/>
    <pc:docChg chg="undo custSel addSld modSld">
      <pc:chgData name="Kishalai Ghosh" userId="2f0cfdf26862a58c" providerId="LiveId" clId="{B278AEC9-7E94-46E5-ABAC-30F8A6C1C0CE}" dt="2025-04-15T16:55:02.893" v="1054" actId="14100"/>
      <pc:docMkLst>
        <pc:docMk/>
      </pc:docMkLst>
      <pc:sldChg chg="addSp delSp modSp mod delAnim modAnim">
        <pc:chgData name="Kishalai Ghosh" userId="2f0cfdf26862a58c" providerId="LiveId" clId="{B278AEC9-7E94-46E5-ABAC-30F8A6C1C0CE}" dt="2025-04-15T16:53:23.783" v="1042"/>
        <pc:sldMkLst>
          <pc:docMk/>
          <pc:sldMk cId="0" sldId="256"/>
        </pc:sldMkLst>
        <pc:spChg chg="mod">
          <ac:chgData name="Kishalai Ghosh" userId="2f0cfdf26862a58c" providerId="LiveId" clId="{B278AEC9-7E94-46E5-ABAC-30F8A6C1C0CE}" dt="2025-04-15T14:37:27.763" v="665" actId="2711"/>
          <ac:spMkLst>
            <pc:docMk/>
            <pc:sldMk cId="0" sldId="256"/>
            <ac:spMk id="3" creationId="{00000000-0000-0000-0000-000000000000}"/>
          </ac:spMkLst>
        </pc:spChg>
        <pc:spChg chg="del">
          <ac:chgData name="Kishalai Ghosh" userId="2f0cfdf26862a58c" providerId="LiveId" clId="{B278AEC9-7E94-46E5-ABAC-30F8A6C1C0CE}" dt="2025-04-15T13:05:33.027" v="398" actId="478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Kishalai Ghosh" userId="2f0cfdf26862a58c" providerId="LiveId" clId="{B278AEC9-7E94-46E5-ABAC-30F8A6C1C0CE}" dt="2025-04-15T14:35:42.019" v="664" actId="2711"/>
          <ac:spMkLst>
            <pc:docMk/>
            <pc:sldMk cId="0" sldId="256"/>
            <ac:spMk id="8" creationId="{D4C3C2FF-4AE9-BACB-5B57-B4D5AEF7933E}"/>
          </ac:spMkLst>
        </pc:spChg>
        <pc:picChg chg="del">
          <ac:chgData name="Kishalai Ghosh" userId="2f0cfdf26862a58c" providerId="LiveId" clId="{B278AEC9-7E94-46E5-ABAC-30F8A6C1C0CE}" dt="2025-04-15T14:20:20.056" v="600" actId="478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Kishalai Ghosh" userId="2f0cfdf26862a58c" providerId="LiveId" clId="{B278AEC9-7E94-46E5-ABAC-30F8A6C1C0CE}" dt="2025-04-15T14:21:55.805" v="610" actId="1076"/>
          <ac:picMkLst>
            <pc:docMk/>
            <pc:sldMk cId="0" sldId="256"/>
            <ac:picMk id="7" creationId="{AD35BA87-88E0-5224-D481-F673CCA54729}"/>
          </ac:picMkLst>
        </pc:picChg>
      </pc:sldChg>
      <pc:sldChg chg="modSp mod modAnim">
        <pc:chgData name="Kishalai Ghosh" userId="2f0cfdf26862a58c" providerId="LiveId" clId="{B278AEC9-7E94-46E5-ABAC-30F8A6C1C0CE}" dt="2025-04-15T14:38:45.961" v="672" actId="2711"/>
        <pc:sldMkLst>
          <pc:docMk/>
          <pc:sldMk cId="0" sldId="257"/>
        </pc:sldMkLst>
        <pc:spChg chg="mod">
          <ac:chgData name="Kishalai Ghosh" userId="2f0cfdf26862a58c" providerId="LiveId" clId="{B278AEC9-7E94-46E5-ABAC-30F8A6C1C0CE}" dt="2025-04-15T14:38:45.961" v="672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Kishalai Ghosh" userId="2f0cfdf26862a58c" providerId="LiveId" clId="{B278AEC9-7E94-46E5-ABAC-30F8A6C1C0CE}" dt="2025-04-15T13:11:46.360" v="459" actId="14100"/>
          <ac:spMkLst>
            <pc:docMk/>
            <pc:sldMk cId="0" sldId="257"/>
            <ac:spMk id="4" creationId="{00000000-0000-0000-0000-000000000000}"/>
          </ac:spMkLst>
        </pc:spChg>
        <pc:spChg chg="mod">
          <ac:chgData name="Kishalai Ghosh" userId="2f0cfdf26862a58c" providerId="LiveId" clId="{B278AEC9-7E94-46E5-ABAC-30F8A6C1C0CE}" dt="2025-04-15T13:11:40.480" v="458" actId="14100"/>
          <ac:spMkLst>
            <pc:docMk/>
            <pc:sldMk cId="0" sldId="257"/>
            <ac:spMk id="5" creationId="{00000000-0000-0000-0000-000000000000}"/>
          </ac:spMkLst>
        </pc:spChg>
        <pc:spChg chg="mod">
          <ac:chgData name="Kishalai Ghosh" userId="2f0cfdf26862a58c" providerId="LiveId" clId="{B278AEC9-7E94-46E5-ABAC-30F8A6C1C0CE}" dt="2025-04-15T13:11:53.636" v="460" actId="141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Kishalai Ghosh" userId="2f0cfdf26862a58c" providerId="LiveId" clId="{B278AEC9-7E94-46E5-ABAC-30F8A6C1C0CE}" dt="2025-04-15T13:11:57.404" v="461" actId="14100"/>
          <ac:spMkLst>
            <pc:docMk/>
            <pc:sldMk cId="0" sldId="257"/>
            <ac:spMk id="8" creationId="{00000000-0000-0000-0000-000000000000}"/>
          </ac:spMkLst>
        </pc:spChg>
      </pc:sldChg>
      <pc:sldChg chg="addSp delSp modSp mod modAnim">
        <pc:chgData name="Kishalai Ghosh" userId="2f0cfdf26862a58c" providerId="LiveId" clId="{B278AEC9-7E94-46E5-ABAC-30F8A6C1C0CE}" dt="2025-04-15T16:52:05.393" v="1036"/>
        <pc:sldMkLst>
          <pc:docMk/>
          <pc:sldMk cId="0" sldId="258"/>
        </pc:sldMkLst>
        <pc:spChg chg="mod">
          <ac:chgData name="Kishalai Ghosh" userId="2f0cfdf26862a58c" providerId="LiveId" clId="{B278AEC9-7E94-46E5-ABAC-30F8A6C1C0CE}" dt="2025-04-15T14:37:57.993" v="666" actId="2711"/>
          <ac:spMkLst>
            <pc:docMk/>
            <pc:sldMk cId="0" sldId="258"/>
            <ac:spMk id="3" creationId="{00000000-0000-0000-0000-000000000000}"/>
          </ac:spMkLst>
        </pc:spChg>
        <pc:spChg chg="mod">
          <ac:chgData name="Kishalai Ghosh" userId="2f0cfdf26862a58c" providerId="LiveId" clId="{B278AEC9-7E94-46E5-ABAC-30F8A6C1C0CE}" dt="2025-04-15T15:03:24.932" v="881" actId="14100"/>
          <ac:spMkLst>
            <pc:docMk/>
            <pc:sldMk cId="0" sldId="258"/>
            <ac:spMk id="17" creationId="{9E881BB2-8491-1EC6-C3FB-0AC515B8CA64}"/>
          </ac:spMkLst>
        </pc:spChg>
        <pc:spChg chg="mod">
          <ac:chgData name="Kishalai Ghosh" userId="2f0cfdf26862a58c" providerId="LiveId" clId="{B278AEC9-7E94-46E5-ABAC-30F8A6C1C0CE}" dt="2025-04-15T15:04:50.627" v="900" actId="20577"/>
          <ac:spMkLst>
            <pc:docMk/>
            <pc:sldMk cId="0" sldId="258"/>
            <ac:spMk id="19" creationId="{35CF22EB-B01A-FCCE-2555-5C03294645EE}"/>
          </ac:spMkLst>
        </pc:spChg>
        <pc:spChg chg="mod">
          <ac:chgData name="Kishalai Ghosh" userId="2f0cfdf26862a58c" providerId="LiveId" clId="{B278AEC9-7E94-46E5-ABAC-30F8A6C1C0CE}" dt="2025-04-15T15:04:59.107" v="901" actId="207"/>
          <ac:spMkLst>
            <pc:docMk/>
            <pc:sldMk cId="0" sldId="258"/>
            <ac:spMk id="24" creationId="{9B98CE9B-B981-D224-9DA1-137D124E50F6}"/>
          </ac:spMkLst>
        </pc:spChg>
        <pc:picChg chg="del mod">
          <ac:chgData name="Kishalai Ghosh" userId="2f0cfdf26862a58c" providerId="LiveId" clId="{B278AEC9-7E94-46E5-ABAC-30F8A6C1C0CE}" dt="2025-04-15T14:23:10.727" v="611" actId="478"/>
          <ac:picMkLst>
            <pc:docMk/>
            <pc:sldMk cId="0" sldId="258"/>
            <ac:picMk id="2" creationId="{00000000-0000-0000-0000-000000000000}"/>
          </ac:picMkLst>
        </pc:picChg>
        <pc:picChg chg="add mod">
          <ac:chgData name="Kishalai Ghosh" userId="2f0cfdf26862a58c" providerId="LiveId" clId="{B278AEC9-7E94-46E5-ABAC-30F8A6C1C0CE}" dt="2025-04-15T14:23:17.486" v="613" actId="1076"/>
          <ac:picMkLst>
            <pc:docMk/>
            <pc:sldMk cId="0" sldId="258"/>
            <ac:picMk id="16" creationId="{E5EFFF31-9039-72F7-9CCE-A3039D4489DD}"/>
          </ac:picMkLst>
        </pc:picChg>
      </pc:sldChg>
      <pc:sldChg chg="addSp delSp modSp mod modAnim">
        <pc:chgData name="Kishalai Ghosh" userId="2f0cfdf26862a58c" providerId="LiveId" clId="{B278AEC9-7E94-46E5-ABAC-30F8A6C1C0CE}" dt="2025-04-15T16:41:39.899" v="954"/>
        <pc:sldMkLst>
          <pc:docMk/>
          <pc:sldMk cId="0" sldId="259"/>
        </pc:sldMkLst>
        <pc:spChg chg="mod">
          <ac:chgData name="Kishalai Ghosh" userId="2f0cfdf26862a58c" providerId="LiveId" clId="{B278AEC9-7E94-46E5-ABAC-30F8A6C1C0CE}" dt="2025-04-15T16:31:53.439" v="915" actId="1076"/>
          <ac:spMkLst>
            <pc:docMk/>
            <pc:sldMk cId="0" sldId="259"/>
            <ac:spMk id="3" creationId="{00000000-0000-0000-0000-000000000000}"/>
          </ac:spMkLst>
        </pc:spChg>
        <pc:picChg chg="add del mod">
          <ac:chgData name="Kishalai Ghosh" userId="2f0cfdf26862a58c" providerId="LiveId" clId="{B278AEC9-7E94-46E5-ABAC-30F8A6C1C0CE}" dt="2025-04-15T10:16:20.300" v="3" actId="478"/>
          <ac:picMkLst>
            <pc:docMk/>
            <pc:sldMk cId="0" sldId="259"/>
            <ac:picMk id="2" creationId="{BB36640F-49EA-CB93-553A-2ACA08C4298B}"/>
          </ac:picMkLst>
        </pc:picChg>
        <pc:picChg chg="add mod">
          <ac:chgData name="Kishalai Ghosh" userId="2f0cfdf26862a58c" providerId="LiveId" clId="{B278AEC9-7E94-46E5-ABAC-30F8A6C1C0CE}" dt="2025-04-15T10:16:35.182" v="5" actId="1076"/>
          <ac:picMkLst>
            <pc:docMk/>
            <pc:sldMk cId="0" sldId="259"/>
            <ac:picMk id="12" creationId="{95DE7BD5-1260-EB15-C79F-EBE0F99B4EA4}"/>
          </ac:picMkLst>
        </pc:picChg>
        <pc:picChg chg="del">
          <ac:chgData name="Kishalai Ghosh" userId="2f0cfdf26862a58c" providerId="LiveId" clId="{B278AEC9-7E94-46E5-ABAC-30F8A6C1C0CE}" dt="2025-04-15T10:16:08.710" v="0" actId="478"/>
          <ac:picMkLst>
            <pc:docMk/>
            <pc:sldMk cId="0" sldId="259"/>
            <ac:picMk id="14" creationId="{035761CF-E2A7-3E6F-6963-99F85EE99ACA}"/>
          </ac:picMkLst>
        </pc:picChg>
      </pc:sldChg>
      <pc:sldChg chg="modSp mod modAnim">
        <pc:chgData name="Kishalai Ghosh" userId="2f0cfdf26862a58c" providerId="LiveId" clId="{B278AEC9-7E94-46E5-ABAC-30F8A6C1C0CE}" dt="2025-04-15T16:31:41.891" v="914"/>
        <pc:sldMkLst>
          <pc:docMk/>
          <pc:sldMk cId="0" sldId="260"/>
        </pc:sldMkLst>
        <pc:spChg chg="mod">
          <ac:chgData name="Kishalai Ghosh" userId="2f0cfdf26862a58c" providerId="LiveId" clId="{B278AEC9-7E94-46E5-ABAC-30F8A6C1C0CE}" dt="2025-04-15T14:39:10.774" v="674" actId="2711"/>
          <ac:spMkLst>
            <pc:docMk/>
            <pc:sldMk cId="0" sldId="260"/>
            <ac:spMk id="2" creationId="{00000000-0000-0000-0000-000000000000}"/>
          </ac:spMkLst>
        </pc:spChg>
      </pc:sldChg>
      <pc:sldChg chg="addSp delSp modSp mod modAnim">
        <pc:chgData name="Kishalai Ghosh" userId="2f0cfdf26862a58c" providerId="LiveId" clId="{B278AEC9-7E94-46E5-ABAC-30F8A6C1C0CE}" dt="2025-04-15T16:53:58.023" v="1049"/>
        <pc:sldMkLst>
          <pc:docMk/>
          <pc:sldMk cId="0" sldId="261"/>
        </pc:sldMkLst>
        <pc:spChg chg="mod">
          <ac:chgData name="Kishalai Ghosh" userId="2f0cfdf26862a58c" providerId="LiveId" clId="{B278AEC9-7E94-46E5-ABAC-30F8A6C1C0CE}" dt="2025-04-15T14:38:56.895" v="673" actId="2711"/>
          <ac:spMkLst>
            <pc:docMk/>
            <pc:sldMk cId="0" sldId="261"/>
            <ac:spMk id="3" creationId="{00000000-0000-0000-0000-000000000000}"/>
          </ac:spMkLst>
        </pc:spChg>
        <pc:spChg chg="mod">
          <ac:chgData name="Kishalai Ghosh" userId="2f0cfdf26862a58c" providerId="LiveId" clId="{B278AEC9-7E94-46E5-ABAC-30F8A6C1C0CE}" dt="2025-04-15T14:26:48.952" v="629" actId="1036"/>
          <ac:spMkLst>
            <pc:docMk/>
            <pc:sldMk cId="0" sldId="261"/>
            <ac:spMk id="23" creationId="{18AA48C4-7977-FD99-86DF-BE3FCF25F81A}"/>
          </ac:spMkLst>
        </pc:spChg>
        <pc:picChg chg="del mod">
          <ac:chgData name="Kishalai Ghosh" userId="2f0cfdf26862a58c" providerId="LiveId" clId="{B278AEC9-7E94-46E5-ABAC-30F8A6C1C0CE}" dt="2025-04-15T14:25:24.049" v="614" actId="478"/>
          <ac:picMkLst>
            <pc:docMk/>
            <pc:sldMk cId="0" sldId="261"/>
            <ac:picMk id="2" creationId="{00000000-0000-0000-0000-000000000000}"/>
          </ac:picMkLst>
        </pc:picChg>
        <pc:picChg chg="add mod">
          <ac:chgData name="Kishalai Ghosh" userId="2f0cfdf26862a58c" providerId="LiveId" clId="{B278AEC9-7E94-46E5-ABAC-30F8A6C1C0CE}" dt="2025-04-15T14:26:42.098" v="627" actId="14100"/>
          <ac:picMkLst>
            <pc:docMk/>
            <pc:sldMk cId="0" sldId="261"/>
            <ac:picMk id="4" creationId="{EA377F23-F572-036D-3662-D12BA34A623B}"/>
          </ac:picMkLst>
        </pc:picChg>
      </pc:sldChg>
      <pc:sldChg chg="modSp mod modAnim">
        <pc:chgData name="Kishalai Ghosh" userId="2f0cfdf26862a58c" providerId="LiveId" clId="{B278AEC9-7E94-46E5-ABAC-30F8A6C1C0CE}" dt="2025-04-15T16:48:47.634" v="973"/>
        <pc:sldMkLst>
          <pc:docMk/>
          <pc:sldMk cId="0" sldId="262"/>
        </pc:sldMkLst>
        <pc:spChg chg="mod">
          <ac:chgData name="Kishalai Ghosh" userId="2f0cfdf26862a58c" providerId="LiveId" clId="{B278AEC9-7E94-46E5-ABAC-30F8A6C1C0CE}" dt="2025-04-15T14:41:43.476" v="742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Kishalai Ghosh" userId="2f0cfdf26862a58c" providerId="LiveId" clId="{B278AEC9-7E94-46E5-ABAC-30F8A6C1C0CE}" dt="2025-04-15T14:46:44.010" v="878" actId="20577"/>
          <ac:spMkLst>
            <pc:docMk/>
            <pc:sldMk cId="0" sldId="262"/>
            <ac:spMk id="13" creationId="{B33D2321-D209-DED8-FC31-90DBF666791D}"/>
          </ac:spMkLst>
        </pc:spChg>
      </pc:sldChg>
      <pc:sldChg chg="addSp delSp modSp mod modAnim">
        <pc:chgData name="Kishalai Ghosh" userId="2f0cfdf26862a58c" providerId="LiveId" clId="{B278AEC9-7E94-46E5-ABAC-30F8A6C1C0CE}" dt="2025-04-15T16:55:02.893" v="1054" actId="14100"/>
        <pc:sldMkLst>
          <pc:docMk/>
          <pc:sldMk cId="0" sldId="263"/>
        </pc:sldMkLst>
        <pc:spChg chg="mod">
          <ac:chgData name="Kishalai Ghosh" userId="2f0cfdf26862a58c" providerId="LiveId" clId="{B278AEC9-7E94-46E5-ABAC-30F8A6C1C0CE}" dt="2025-04-15T16:54:59.711" v="1053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Kishalai Ghosh" userId="2f0cfdf26862a58c" providerId="LiveId" clId="{B278AEC9-7E94-46E5-ABAC-30F8A6C1C0CE}" dt="2025-04-15T16:54:55.783" v="1052" actId="1076"/>
          <ac:spMkLst>
            <pc:docMk/>
            <pc:sldMk cId="0" sldId="263"/>
            <ac:spMk id="4" creationId="{00000000-0000-0000-0000-000000000000}"/>
          </ac:spMkLst>
        </pc:spChg>
        <pc:picChg chg="del">
          <ac:chgData name="Kishalai Ghosh" userId="2f0cfdf26862a58c" providerId="LiveId" clId="{B278AEC9-7E94-46E5-ABAC-30F8A6C1C0CE}" dt="2025-04-15T14:29:52.750" v="630" actId="478"/>
          <ac:picMkLst>
            <pc:docMk/>
            <pc:sldMk cId="0" sldId="263"/>
            <ac:picMk id="2" creationId="{00000000-0000-0000-0000-000000000000}"/>
          </ac:picMkLst>
        </pc:picChg>
        <pc:picChg chg="add mod">
          <ac:chgData name="Kishalai Ghosh" userId="2f0cfdf26862a58c" providerId="LiveId" clId="{B278AEC9-7E94-46E5-ABAC-30F8A6C1C0CE}" dt="2025-04-15T16:55:02.893" v="1054" actId="14100"/>
          <ac:picMkLst>
            <pc:docMk/>
            <pc:sldMk cId="0" sldId="263"/>
            <ac:picMk id="5" creationId="{FF57AF02-E937-1B9F-ED5E-F51A6B794A33}"/>
          </ac:picMkLst>
        </pc:picChg>
      </pc:sldChg>
      <pc:sldChg chg="modSp mod">
        <pc:chgData name="Kishalai Ghosh" userId="2f0cfdf26862a58c" providerId="LiveId" clId="{B278AEC9-7E94-46E5-ABAC-30F8A6C1C0CE}" dt="2025-04-15T14:39:45.244" v="677" actId="2711"/>
        <pc:sldMkLst>
          <pc:docMk/>
          <pc:sldMk cId="2437190064" sldId="264"/>
        </pc:sldMkLst>
        <pc:spChg chg="mod">
          <ac:chgData name="Kishalai Ghosh" userId="2f0cfdf26862a58c" providerId="LiveId" clId="{B278AEC9-7E94-46E5-ABAC-30F8A6C1C0CE}" dt="2025-04-15T14:39:45.244" v="677" actId="2711"/>
          <ac:spMkLst>
            <pc:docMk/>
            <pc:sldMk cId="2437190064" sldId="264"/>
            <ac:spMk id="2" creationId="{207E0E05-5ACF-7357-F416-B8299DB99E16}"/>
          </ac:spMkLst>
        </pc:spChg>
        <pc:picChg chg="mod">
          <ac:chgData name="Kishalai Ghosh" userId="2f0cfdf26862a58c" providerId="LiveId" clId="{B278AEC9-7E94-46E5-ABAC-30F8A6C1C0CE}" dt="2025-04-15T14:31:17.905" v="641" actId="1076"/>
          <ac:picMkLst>
            <pc:docMk/>
            <pc:sldMk cId="2437190064" sldId="264"/>
            <ac:picMk id="4" creationId="{8E742DC6-BE5E-69EC-6213-8BEDC092D254}"/>
          </ac:picMkLst>
        </pc:picChg>
        <pc:picChg chg="mod">
          <ac:chgData name="Kishalai Ghosh" userId="2f0cfdf26862a58c" providerId="LiveId" clId="{B278AEC9-7E94-46E5-ABAC-30F8A6C1C0CE}" dt="2025-04-15T14:31:19.287" v="642" actId="1076"/>
          <ac:picMkLst>
            <pc:docMk/>
            <pc:sldMk cId="2437190064" sldId="264"/>
            <ac:picMk id="5" creationId="{AD68E370-7BF2-EC65-9C22-512619BF7EE0}"/>
          </ac:picMkLst>
        </pc:picChg>
      </pc:sldChg>
      <pc:sldChg chg="addSp delSp modSp mod">
        <pc:chgData name="Kishalai Ghosh" userId="2f0cfdf26862a58c" providerId="LiveId" clId="{B278AEC9-7E94-46E5-ABAC-30F8A6C1C0CE}" dt="2025-04-15T14:41:01.260" v="703" actId="20577"/>
        <pc:sldMkLst>
          <pc:docMk/>
          <pc:sldMk cId="1419493645" sldId="265"/>
        </pc:sldMkLst>
        <pc:spChg chg="mod">
          <ac:chgData name="Kishalai Ghosh" userId="2f0cfdf26862a58c" providerId="LiveId" clId="{B278AEC9-7E94-46E5-ABAC-30F8A6C1C0CE}" dt="2025-04-15T14:41:01.260" v="703" actId="20577"/>
          <ac:spMkLst>
            <pc:docMk/>
            <pc:sldMk cId="1419493645" sldId="265"/>
            <ac:spMk id="2" creationId="{AC8D91EC-A46B-782B-EB9B-1B7480762674}"/>
          </ac:spMkLst>
        </pc:spChg>
        <pc:picChg chg="del">
          <ac:chgData name="Kishalai Ghosh" userId="2f0cfdf26862a58c" providerId="LiveId" clId="{B278AEC9-7E94-46E5-ABAC-30F8A6C1C0CE}" dt="2025-04-15T14:04:12.246" v="480" actId="478"/>
          <ac:picMkLst>
            <pc:docMk/>
            <pc:sldMk cId="1419493645" sldId="265"/>
            <ac:picMk id="3" creationId="{D625200F-6FFB-E1D8-EEF1-D82719F04F41}"/>
          </ac:picMkLst>
        </pc:picChg>
        <pc:picChg chg="del">
          <ac:chgData name="Kishalai Ghosh" userId="2f0cfdf26862a58c" providerId="LiveId" clId="{B278AEC9-7E94-46E5-ABAC-30F8A6C1C0CE}" dt="2025-04-15T10:18:45.384" v="6" actId="478"/>
          <ac:picMkLst>
            <pc:docMk/>
            <pc:sldMk cId="1419493645" sldId="265"/>
            <ac:picMk id="4" creationId="{F1FF2E63-6141-1522-10CA-7207F016EE71}"/>
          </ac:picMkLst>
        </pc:picChg>
        <pc:picChg chg="add del mod">
          <ac:chgData name="Kishalai Ghosh" userId="2f0cfdf26862a58c" providerId="LiveId" clId="{B278AEC9-7E94-46E5-ABAC-30F8A6C1C0CE}" dt="2025-04-15T14:04:12.246" v="480" actId="478"/>
          <ac:picMkLst>
            <pc:docMk/>
            <pc:sldMk cId="1419493645" sldId="265"/>
            <ac:picMk id="5" creationId="{18AFEF72-977F-98CE-964A-884B0681F894}"/>
          </ac:picMkLst>
        </pc:picChg>
        <pc:picChg chg="add mod">
          <ac:chgData name="Kishalai Ghosh" userId="2f0cfdf26862a58c" providerId="LiveId" clId="{B278AEC9-7E94-46E5-ABAC-30F8A6C1C0CE}" dt="2025-04-15T14:18:40.517" v="599" actId="14100"/>
          <ac:picMkLst>
            <pc:docMk/>
            <pc:sldMk cId="1419493645" sldId="265"/>
            <ac:picMk id="6" creationId="{B0C4626A-9D5D-D842-48CE-DE931357FE95}"/>
          </ac:picMkLst>
        </pc:picChg>
      </pc:sldChg>
      <pc:sldChg chg="modAnim">
        <pc:chgData name="Kishalai Ghosh" userId="2f0cfdf26862a58c" providerId="LiveId" clId="{B278AEC9-7E94-46E5-ABAC-30F8A6C1C0CE}" dt="2025-04-15T16:50:48.088" v="1015"/>
        <pc:sldMkLst>
          <pc:docMk/>
          <pc:sldMk cId="3576385886" sldId="266"/>
        </pc:sldMkLst>
      </pc:sldChg>
      <pc:sldChg chg="addSp delSp modSp mod">
        <pc:chgData name="Kishalai Ghosh" userId="2f0cfdf26862a58c" providerId="LiveId" clId="{B278AEC9-7E94-46E5-ABAC-30F8A6C1C0CE}" dt="2025-04-15T14:39:55.137" v="678" actId="2711"/>
        <pc:sldMkLst>
          <pc:docMk/>
          <pc:sldMk cId="752364720" sldId="267"/>
        </pc:sldMkLst>
        <pc:spChg chg="mod">
          <ac:chgData name="Kishalai Ghosh" userId="2f0cfdf26862a58c" providerId="LiveId" clId="{B278AEC9-7E94-46E5-ABAC-30F8A6C1C0CE}" dt="2025-04-15T14:39:55.137" v="678" actId="2711"/>
          <ac:spMkLst>
            <pc:docMk/>
            <pc:sldMk cId="752364720" sldId="267"/>
            <ac:spMk id="2" creationId="{64ABF8C7-3D9C-1FB5-6E6D-6EAF3CB6676C}"/>
          </ac:spMkLst>
        </pc:spChg>
        <pc:picChg chg="del">
          <ac:chgData name="Kishalai Ghosh" userId="2f0cfdf26862a58c" providerId="LiveId" clId="{B278AEC9-7E94-46E5-ABAC-30F8A6C1C0CE}" dt="2025-04-15T14:11:39.422" v="539" actId="478"/>
          <ac:picMkLst>
            <pc:docMk/>
            <pc:sldMk cId="752364720" sldId="267"/>
            <ac:picMk id="3" creationId="{E716C491-0551-317C-AD45-6197B76FC97D}"/>
          </ac:picMkLst>
        </pc:picChg>
        <pc:picChg chg="add mod">
          <ac:chgData name="Kishalai Ghosh" userId="2f0cfdf26862a58c" providerId="LiveId" clId="{B278AEC9-7E94-46E5-ABAC-30F8A6C1C0CE}" dt="2025-04-15T14:13:49" v="560" actId="14100"/>
          <ac:picMkLst>
            <pc:docMk/>
            <pc:sldMk cId="752364720" sldId="267"/>
            <ac:picMk id="4" creationId="{F49C6D15-B2F6-B3CC-E111-989D37A350FE}"/>
          </ac:picMkLst>
        </pc:picChg>
        <pc:picChg chg="add mod">
          <ac:chgData name="Kishalai Ghosh" userId="2f0cfdf26862a58c" providerId="LiveId" clId="{B278AEC9-7E94-46E5-ABAC-30F8A6C1C0CE}" dt="2025-04-15T14:13:58.868" v="562" actId="14100"/>
          <ac:picMkLst>
            <pc:docMk/>
            <pc:sldMk cId="752364720" sldId="267"/>
            <ac:picMk id="5" creationId="{62A7E40D-AD40-105E-AE3F-77D6F1CB1900}"/>
          </ac:picMkLst>
        </pc:picChg>
        <pc:picChg chg="del">
          <ac:chgData name="Kishalai Ghosh" userId="2f0cfdf26862a58c" providerId="LiveId" clId="{B278AEC9-7E94-46E5-ABAC-30F8A6C1C0CE}" dt="2025-04-15T14:11:09.783" v="531" actId="478"/>
          <ac:picMkLst>
            <pc:docMk/>
            <pc:sldMk cId="752364720" sldId="267"/>
            <ac:picMk id="6" creationId="{777E1CC6-A975-2328-F6BD-8ABCA6DAA9CC}"/>
          </ac:picMkLst>
        </pc:picChg>
      </pc:sldChg>
      <pc:sldChg chg="addSp delSp modSp mod">
        <pc:chgData name="Kishalai Ghosh" userId="2f0cfdf26862a58c" providerId="LiveId" clId="{B278AEC9-7E94-46E5-ABAC-30F8A6C1C0CE}" dt="2025-04-15T14:41:10.491" v="721" actId="20577"/>
        <pc:sldMkLst>
          <pc:docMk/>
          <pc:sldMk cId="4216498516" sldId="268"/>
        </pc:sldMkLst>
        <pc:spChg chg="mod">
          <ac:chgData name="Kishalai Ghosh" userId="2f0cfdf26862a58c" providerId="LiveId" clId="{B278AEC9-7E94-46E5-ABAC-30F8A6C1C0CE}" dt="2025-04-15T14:41:10.491" v="721" actId="20577"/>
          <ac:spMkLst>
            <pc:docMk/>
            <pc:sldMk cId="4216498516" sldId="268"/>
            <ac:spMk id="2" creationId="{47AA5AEC-3CA3-6255-3054-6C32DC50F1C6}"/>
          </ac:spMkLst>
        </pc:spChg>
        <pc:picChg chg="add del mod">
          <ac:chgData name="Kishalai Ghosh" userId="2f0cfdf26862a58c" providerId="LiveId" clId="{B278AEC9-7E94-46E5-ABAC-30F8A6C1C0CE}" dt="2025-04-15T14:05:07.426" v="489" actId="478"/>
          <ac:picMkLst>
            <pc:docMk/>
            <pc:sldMk cId="4216498516" sldId="268"/>
            <ac:picMk id="3" creationId="{A0ACCC66-958D-480B-25C8-41BBDB72B772}"/>
          </ac:picMkLst>
        </pc:picChg>
        <pc:picChg chg="add mod">
          <ac:chgData name="Kishalai Ghosh" userId="2f0cfdf26862a58c" providerId="LiveId" clId="{B278AEC9-7E94-46E5-ABAC-30F8A6C1C0CE}" dt="2025-04-15T14:18:30.030" v="597" actId="1076"/>
          <ac:picMkLst>
            <pc:docMk/>
            <pc:sldMk cId="4216498516" sldId="268"/>
            <ac:picMk id="4" creationId="{26DB669A-17C6-17DA-F877-6EFE10D25D1B}"/>
          </ac:picMkLst>
        </pc:picChg>
        <pc:picChg chg="del mod">
          <ac:chgData name="Kishalai Ghosh" userId="2f0cfdf26862a58c" providerId="LiveId" clId="{B278AEC9-7E94-46E5-ABAC-30F8A6C1C0CE}" dt="2025-04-15T14:05:07.426" v="489" actId="478"/>
          <ac:picMkLst>
            <pc:docMk/>
            <pc:sldMk cId="4216498516" sldId="268"/>
            <ac:picMk id="5" creationId="{962341F8-17CD-2F7C-A23F-47423F44BE76}"/>
          </ac:picMkLst>
        </pc:picChg>
        <pc:picChg chg="del">
          <ac:chgData name="Kishalai Ghosh" userId="2f0cfdf26862a58c" providerId="LiveId" clId="{B278AEC9-7E94-46E5-ABAC-30F8A6C1C0CE}" dt="2025-04-15T10:19:12.322" v="14" actId="478"/>
          <ac:picMkLst>
            <pc:docMk/>
            <pc:sldMk cId="4216498516" sldId="268"/>
            <ac:picMk id="6" creationId="{C4B00673-54C0-7AB6-5704-25BCE3E8E164}"/>
          </ac:picMkLst>
        </pc:picChg>
      </pc:sldChg>
      <pc:sldChg chg="addSp delSp modSp mod">
        <pc:chgData name="Kishalai Ghosh" userId="2f0cfdf26862a58c" providerId="LiveId" clId="{B278AEC9-7E94-46E5-ABAC-30F8A6C1C0CE}" dt="2025-04-15T14:41:34.401" v="740" actId="2711"/>
        <pc:sldMkLst>
          <pc:docMk/>
          <pc:sldMk cId="2572578535" sldId="269"/>
        </pc:sldMkLst>
        <pc:spChg chg="mod">
          <ac:chgData name="Kishalai Ghosh" userId="2f0cfdf26862a58c" providerId="LiveId" clId="{B278AEC9-7E94-46E5-ABAC-30F8A6C1C0CE}" dt="2025-04-15T14:41:34.401" v="740" actId="2711"/>
          <ac:spMkLst>
            <pc:docMk/>
            <pc:sldMk cId="2572578535" sldId="269"/>
            <ac:spMk id="2" creationId="{98335CBB-87CD-10DB-DEAD-3A4D92BE8427}"/>
          </ac:spMkLst>
        </pc:spChg>
        <pc:picChg chg="add del mod">
          <ac:chgData name="Kishalai Ghosh" userId="2f0cfdf26862a58c" providerId="LiveId" clId="{B278AEC9-7E94-46E5-ABAC-30F8A6C1C0CE}" dt="2025-04-15T14:06:06.337" v="501" actId="478"/>
          <ac:picMkLst>
            <pc:docMk/>
            <pc:sldMk cId="2572578535" sldId="269"/>
            <ac:picMk id="3" creationId="{C1B42D5C-0055-85B0-B4A3-0E37DFE01A8D}"/>
          </ac:picMkLst>
        </pc:picChg>
        <pc:picChg chg="add mod">
          <ac:chgData name="Kishalai Ghosh" userId="2f0cfdf26862a58c" providerId="LiveId" clId="{B278AEC9-7E94-46E5-ABAC-30F8A6C1C0CE}" dt="2025-04-15T14:18:24.878" v="596" actId="1076"/>
          <ac:picMkLst>
            <pc:docMk/>
            <pc:sldMk cId="2572578535" sldId="269"/>
            <ac:picMk id="4" creationId="{0468E501-6600-F4BD-DA5C-AC6AE76CF67F}"/>
          </ac:picMkLst>
        </pc:picChg>
        <pc:picChg chg="del mod">
          <ac:chgData name="Kishalai Ghosh" userId="2f0cfdf26862a58c" providerId="LiveId" clId="{B278AEC9-7E94-46E5-ABAC-30F8A6C1C0CE}" dt="2025-04-15T14:06:06.337" v="501" actId="478"/>
          <ac:picMkLst>
            <pc:docMk/>
            <pc:sldMk cId="2572578535" sldId="269"/>
            <ac:picMk id="5" creationId="{32EBF948-8389-13B5-32E5-C0DD4107BE6F}"/>
          </ac:picMkLst>
        </pc:picChg>
        <pc:picChg chg="del">
          <ac:chgData name="Kishalai Ghosh" userId="2f0cfdf26862a58c" providerId="LiveId" clId="{B278AEC9-7E94-46E5-ABAC-30F8A6C1C0CE}" dt="2025-04-15T10:19:32.409" v="19" actId="478"/>
          <ac:picMkLst>
            <pc:docMk/>
            <pc:sldMk cId="2572578535" sldId="269"/>
            <ac:picMk id="6" creationId="{FB61AD8C-C46C-C480-5988-0F35546D80EE}"/>
          </ac:picMkLst>
        </pc:picChg>
      </pc:sldChg>
      <pc:sldChg chg="addSp delSp modSp new mod">
        <pc:chgData name="Kishalai Ghosh" userId="2f0cfdf26862a58c" providerId="LiveId" clId="{B278AEC9-7E94-46E5-ABAC-30F8A6C1C0CE}" dt="2025-04-15T14:40:13.903" v="679" actId="2711"/>
        <pc:sldMkLst>
          <pc:docMk/>
          <pc:sldMk cId="3056953929" sldId="270"/>
        </pc:sldMkLst>
        <pc:spChg chg="add mod">
          <ac:chgData name="Kishalai Ghosh" userId="2f0cfdf26862a58c" providerId="LiveId" clId="{B278AEC9-7E94-46E5-ABAC-30F8A6C1C0CE}" dt="2025-04-15T14:40:13.903" v="679" actId="2711"/>
          <ac:spMkLst>
            <pc:docMk/>
            <pc:sldMk cId="3056953929" sldId="270"/>
            <ac:spMk id="4" creationId="{42D91F99-345A-94D8-2C54-006FEC78719F}"/>
          </ac:spMkLst>
        </pc:spChg>
        <pc:picChg chg="add del mod">
          <ac:chgData name="Kishalai Ghosh" userId="2f0cfdf26862a58c" providerId="LiveId" clId="{B278AEC9-7E94-46E5-ABAC-30F8A6C1C0CE}" dt="2025-04-15T14:14:55.596" v="567" actId="478"/>
          <ac:picMkLst>
            <pc:docMk/>
            <pc:sldMk cId="3056953929" sldId="270"/>
            <ac:picMk id="3" creationId="{43B912B7-C590-E5F5-898A-C2A75AB89D8B}"/>
          </ac:picMkLst>
        </pc:picChg>
        <pc:picChg chg="add mod">
          <ac:chgData name="Kishalai Ghosh" userId="2f0cfdf26862a58c" providerId="LiveId" clId="{B278AEC9-7E94-46E5-ABAC-30F8A6C1C0CE}" dt="2025-04-15T14:17:35.875" v="592" actId="14100"/>
          <ac:picMkLst>
            <pc:docMk/>
            <pc:sldMk cId="3056953929" sldId="270"/>
            <ac:picMk id="5" creationId="{EBD3851B-72FA-E5B0-ED2D-37928FD2D79F}"/>
          </ac:picMkLst>
        </pc:picChg>
        <pc:picChg chg="add mod">
          <ac:chgData name="Kishalai Ghosh" userId="2f0cfdf26862a58c" providerId="LiveId" clId="{B278AEC9-7E94-46E5-ABAC-30F8A6C1C0CE}" dt="2025-04-15T14:17:53.813" v="595" actId="14100"/>
          <ac:picMkLst>
            <pc:docMk/>
            <pc:sldMk cId="3056953929" sldId="270"/>
            <ac:picMk id="6" creationId="{4971A1E8-071D-4AA8-DE72-7AECC4E643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35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491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828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89381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85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88177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515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905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1717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717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643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93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790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340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731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3783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7451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88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928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906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824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318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626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300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372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0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89" y="82040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DeepLeaf: Disease Detection Using Neural Networks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61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Harnessing Image Processing, Neural Network and Machine Learning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391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Revolutionizing agriculture with AI-powered disease detection for smarter, healthier crops.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5BA87-88E0-5224-D481-F673CCA5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89853" y="0"/>
            <a:ext cx="12344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C3C2FF-4AE9-BACB-5B57-B4D5AEF7933E}"/>
              </a:ext>
            </a:extLst>
          </p:cNvPr>
          <p:cNvSpPr txBox="1"/>
          <p:nvPr/>
        </p:nvSpPr>
        <p:spPr>
          <a:xfrm>
            <a:off x="13144795" y="7596440"/>
            <a:ext cx="13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  <a:latin typeface="Monotype Corsiva" panose="03010101010201010101" pitchFamily="66" charset="0"/>
              </a:rPr>
              <a:t>GROUP-19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D91EC-A46B-782B-EB9B-1B7480762674}"/>
              </a:ext>
            </a:extLst>
          </p:cNvPr>
          <p:cNvSpPr txBox="1"/>
          <p:nvPr/>
        </p:nvSpPr>
        <p:spPr>
          <a:xfrm>
            <a:off x="4932946" y="494016"/>
            <a:ext cx="5919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4626A-9D5D-D842-48CE-DE931357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13" y="1274626"/>
            <a:ext cx="10394128" cy="62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9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362E-D633-849A-51E7-FA86412F1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A5AEC-3CA3-6255-3054-6C32DC50F1C6}"/>
              </a:ext>
            </a:extLst>
          </p:cNvPr>
          <p:cNvSpPr txBox="1"/>
          <p:nvPr/>
        </p:nvSpPr>
        <p:spPr>
          <a:xfrm>
            <a:off x="4969041" y="253674"/>
            <a:ext cx="5919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B669A-17C6-17DA-F877-6EFE10D2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10" y="1191127"/>
            <a:ext cx="9889957" cy="64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9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8FF22-4C92-E646-13FF-1661EC41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335CBB-87CD-10DB-DEAD-3A4D92BE8427}"/>
              </a:ext>
            </a:extLst>
          </p:cNvPr>
          <p:cNvSpPr txBox="1"/>
          <p:nvPr/>
        </p:nvSpPr>
        <p:spPr>
          <a:xfrm>
            <a:off x="4848724" y="253674"/>
            <a:ext cx="5919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8E501-6600-F4BD-DA5C-AC6AE76C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28" y="1275489"/>
            <a:ext cx="9786434" cy="62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78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5169" y="595668"/>
            <a:ext cx="3764557" cy="977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Future Scope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D2321-D209-DED8-FC31-90DBF666791D}"/>
              </a:ext>
            </a:extLst>
          </p:cNvPr>
          <p:cNvSpPr txBox="1"/>
          <p:nvPr/>
        </p:nvSpPr>
        <p:spPr>
          <a:xfrm>
            <a:off x="6027821" y="1598474"/>
            <a:ext cx="8349916" cy="4410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2060"/>
                </a:solidFill>
              </a:rPr>
              <a:t>Social media: Detects faces for organizing photo albums.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2060"/>
                </a:solidFill>
              </a:rPr>
              <a:t>Healthcare: Identifies diseases from medical images.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2060"/>
                </a:solidFill>
              </a:rPr>
              <a:t>Agriculture: Monitors crops using computer vision.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2060"/>
                </a:solidFill>
              </a:rPr>
              <a:t>Security: Detects suspicious activity in real time.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2060"/>
                </a:solidFill>
              </a:rPr>
              <a:t>Finance: Find real-time patterns in stock prices.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2060"/>
                </a:solidFill>
              </a:rPr>
              <a:t>Automotive: Computer vision powering self-driving cars.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5190" y="6003758"/>
            <a:ext cx="11731085" cy="822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DeepLeaf: Cultivating a Healthier Tomorrow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65190" y="7004165"/>
            <a:ext cx="981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Join us in revolutionizing agriculture with AI-powered solutions for a sustainable future.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7AF02-E937-1B9F-ED5E-F51A6B79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D33DA-A96F-1A36-ADCC-6996260B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8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300996"/>
            <a:ext cx="7556421" cy="849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Problem Statement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40226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06335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4022646"/>
            <a:ext cx="2927747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52381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Labor-intensive visual inspection.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40226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937" y="406515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Inaccurate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Subjective, prone to human error.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60751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11766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93776" y="6020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Limited Scale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993776" y="6526600"/>
            <a:ext cx="32631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 to monitor large areas.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881BB2-8491-1EC6-C3FB-0AC515B8CA64}"/>
              </a:ext>
            </a:extLst>
          </p:cNvPr>
          <p:cNvSpPr txBox="1"/>
          <p:nvPr/>
        </p:nvSpPr>
        <p:spPr>
          <a:xfrm>
            <a:off x="6208295" y="2460546"/>
            <a:ext cx="7850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Manual Detection Inefficiencies</a:t>
            </a:r>
            <a:endParaRPr lang="en-IN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F22EB-B01A-FCCE-2555-5C03294645EE}"/>
              </a:ext>
            </a:extLst>
          </p:cNvPr>
          <p:cNvSpPr txBox="1"/>
          <p:nvPr/>
        </p:nvSpPr>
        <p:spPr>
          <a:xfrm>
            <a:off x="10795635" y="5931965"/>
            <a:ext cx="31544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002060"/>
                </a:solidFill>
              </a:rPr>
              <a:t>Inefficient Yield</a:t>
            </a: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98C5C5E9-8258-DA3D-E18C-5BE978FB8C97}"/>
              </a:ext>
            </a:extLst>
          </p:cNvPr>
          <p:cNvSpPr/>
          <p:nvPr/>
        </p:nvSpPr>
        <p:spPr>
          <a:xfrm>
            <a:off x="10171867" y="59595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Heart 22">
            <a:extLst>
              <a:ext uri="{FF2B5EF4-FFF2-40B4-BE49-F238E27FC236}">
                <a16:creationId xmlns:a16="http://schemas.microsoft.com/office/drawing/2014/main" id="{2284DAE1-5F02-CEA0-7717-54ACB1A687AE}"/>
              </a:ext>
            </a:extLst>
          </p:cNvPr>
          <p:cNvSpPr/>
          <p:nvPr/>
        </p:nvSpPr>
        <p:spPr>
          <a:xfrm>
            <a:off x="10256937" y="6075163"/>
            <a:ext cx="340162" cy="299275"/>
          </a:xfrm>
          <a:prstGeom prst="hear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98CE9B-B981-D224-9DA1-137D124E50F6}"/>
              </a:ext>
            </a:extLst>
          </p:cNvPr>
          <p:cNvSpPr txBox="1"/>
          <p:nvPr/>
        </p:nvSpPr>
        <p:spPr>
          <a:xfrm>
            <a:off x="10795635" y="6514337"/>
            <a:ext cx="3263161" cy="67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Delayed detection increases risk of infection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EFFF31-9039-72F7-9CCE-A3039D448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81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/>
      <p:bldP spid="19" grpId="0"/>
      <p:bldP spid="21" grpId="0" animBg="1"/>
      <p:bldP spid="23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9248252" y="2491085"/>
            <a:ext cx="31120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Economic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237953" y="3090862"/>
            <a:ext cx="3551615" cy="374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yield loss from disease.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248253" y="3639204"/>
            <a:ext cx="4227116" cy="374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financial strain on farmers.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248252" y="50969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Food Security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248252" y="5678120"/>
            <a:ext cx="3348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stable crop production.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248253" y="6245094"/>
            <a:ext cx="4227116" cy="374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Meet global food demand sustainably.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EC12BD-568B-4DF3-8DD3-AE38F383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7022591" cy="826436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728127" y="610205"/>
            <a:ext cx="6244709" cy="849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Why Disease Detection Matters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000403" y="475346"/>
            <a:ext cx="5401397" cy="73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Introduction: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AA48C4-7977-FD99-86DF-BE3FCF25F81A}"/>
              </a:ext>
            </a:extLst>
          </p:cNvPr>
          <p:cNvSpPr txBox="1"/>
          <p:nvPr/>
        </p:nvSpPr>
        <p:spPr>
          <a:xfrm>
            <a:off x="8133347" y="2117559"/>
            <a:ext cx="58479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Convolutional Neural Networks (CNNs) are deep learning models used for image tasks like classification and object detection. They use </a:t>
            </a:r>
            <a:r>
              <a:rPr lang="en-US" b="1" dirty="0"/>
              <a:t>convolution operations</a:t>
            </a:r>
            <a:r>
              <a:rPr lang="en-US" dirty="0"/>
              <a:t> to detect patterns in images.</a:t>
            </a:r>
          </a:p>
          <a:p>
            <a:pPr>
              <a:buNone/>
            </a:pPr>
            <a:r>
              <a:rPr lang="en-US" dirty="0"/>
              <a:t>A CNN has three main layers: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Convolutional Layer</a:t>
            </a:r>
            <a:r>
              <a:rPr lang="en-US" dirty="0"/>
              <a:t>: Extracts features using filters.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Pooling Layer</a:t>
            </a:r>
            <a:r>
              <a:rPr lang="en-US" dirty="0"/>
              <a:t>: Reduces the size of feature maps.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Fully-Connected Layer</a:t>
            </a:r>
            <a:r>
              <a:rPr lang="en-US" dirty="0"/>
              <a:t>: Outputs the final prediction.</a:t>
            </a:r>
          </a:p>
          <a:p>
            <a:r>
              <a:rPr lang="en-US" dirty="0"/>
              <a:t>Early layers detect simple features (like edges), while deeper layers recognize complex patterns. CNNs learn by adjusting filter weights through </a:t>
            </a:r>
            <a:r>
              <a:rPr lang="en-US" b="1" dirty="0"/>
              <a:t>backpropagation</a:t>
            </a:r>
            <a:r>
              <a:rPr lang="en-US" dirty="0"/>
              <a:t> and </a:t>
            </a:r>
            <a:r>
              <a:rPr lang="en-US" b="1" dirty="0"/>
              <a:t>gradient descent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77F23-F572-036D-3662-D12BA34A6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364" y="0"/>
            <a:ext cx="7826543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338" y="674371"/>
            <a:ext cx="11619071" cy="913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Architecture: CNN in Action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39171" y="1843757"/>
            <a:ext cx="2152055" cy="168141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63145" y="3639793"/>
            <a:ext cx="4304109" cy="1681418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87116" y="5435828"/>
            <a:ext cx="6456164" cy="1681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44E9DE-B160-310A-362E-D68625A8644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1216904" y="1843757"/>
            <a:ext cx="11619071" cy="5414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7604" y="71753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Our Solution: Image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 Processing Using Neural Networks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7" y="3800118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4417" y="3760470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Image Capture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187" y="3852324"/>
            <a:ext cx="250746" cy="25074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308183" y="3812676"/>
            <a:ext cx="19460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Processing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306" y="5194817"/>
            <a:ext cx="250627" cy="2506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439747" y="5155169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Analysis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77" y="5189220"/>
            <a:ext cx="250627" cy="25062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44417" y="5149572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Diagnosis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E7BD5-1260-EB15-C79F-EBE0F99B4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-1173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7E0E05-5ACF-7357-F416-B8299DB99E16}"/>
              </a:ext>
            </a:extLst>
          </p:cNvPr>
          <p:cNvSpPr txBox="1"/>
          <p:nvPr/>
        </p:nvSpPr>
        <p:spPr>
          <a:xfrm>
            <a:off x="2496715" y="293594"/>
            <a:ext cx="10064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of SVC Algorithm Using MATLAB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42DC6-BE5E-69EC-6213-8BEDC092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76" y="1590175"/>
            <a:ext cx="5915025" cy="590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8E370-7BF2-EC65-9C22-512619BF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502" y="1493923"/>
            <a:ext cx="3270835" cy="5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C1C01-68D5-EB0A-4624-4034DED3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BF8C7-3D9C-1FB5-6E6D-6EAF3CB6676C}"/>
              </a:ext>
            </a:extLst>
          </p:cNvPr>
          <p:cNvSpPr txBox="1"/>
          <p:nvPr/>
        </p:nvSpPr>
        <p:spPr>
          <a:xfrm>
            <a:off x="7995450" y="188817"/>
            <a:ext cx="6057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of CNN Using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C6D15-B2F6-B3CC-E111-989D37A3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" y="0"/>
            <a:ext cx="7833298" cy="4475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7E40D-AD40-105E-AE3F-77D6F1CB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63" y="3682342"/>
            <a:ext cx="6833937" cy="45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4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D91F99-345A-94D8-2C54-006FEC78719F}"/>
              </a:ext>
            </a:extLst>
          </p:cNvPr>
          <p:cNvSpPr txBox="1"/>
          <p:nvPr/>
        </p:nvSpPr>
        <p:spPr>
          <a:xfrm>
            <a:off x="216568" y="168442"/>
            <a:ext cx="5991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of</a:t>
            </a:r>
          </a:p>
          <a:p>
            <a:r>
              <a:rPr lang="en-IN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Using Python</a:t>
            </a:r>
          </a:p>
          <a:p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3851B-72FA-E5B0-ED2D-37928FD2D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020"/>
            <a:ext cx="7832558" cy="5173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1A1E8-071D-4AA8-DE72-7AECC4E6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95" y="-1"/>
            <a:ext cx="6593305" cy="55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539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604</TotalTime>
  <Words>312</Words>
  <Application>Microsoft Office PowerPoint</Application>
  <PresentationFormat>Custom</PresentationFormat>
  <Paragraphs>59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Wingdings 3</vt:lpstr>
      <vt:lpstr>Trebuchet MS</vt:lpstr>
      <vt:lpstr>Monotype Corsiva</vt:lpstr>
      <vt:lpstr>Unbounded Bold</vt:lpstr>
      <vt:lpstr>Wingdings</vt:lpstr>
      <vt:lpstr>Arial</vt:lpstr>
      <vt:lpstr>Open Sans</vt:lpstr>
      <vt:lpstr>Times New Roman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Kishalai Ghosh</cp:lastModifiedBy>
  <cp:revision>4</cp:revision>
  <dcterms:created xsi:type="dcterms:W3CDTF">2025-04-15T03:14:30Z</dcterms:created>
  <dcterms:modified xsi:type="dcterms:W3CDTF">2025-04-15T16:55:03Z</dcterms:modified>
</cp:coreProperties>
</file>